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0283-2B65-4DCE-8764-7DB7B39F8A66}" type="datetimeFigureOut">
              <a:rPr lang="it-IT" smtClean="0"/>
              <a:t>27/11/2017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74F2-ADF8-447A-A771-1BD062DB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96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0283-2B65-4DCE-8764-7DB7B39F8A66}" type="datetimeFigureOut">
              <a:rPr lang="it-IT" smtClean="0"/>
              <a:t>27/11/2017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74F2-ADF8-447A-A771-1BD062DB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1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8745"/>
      </p:ext>
    </p:extLst>
  </p:cSld>
  <p:clrMapOvr>
    <a:masterClrMapping/>
  </p:clrMapOvr>
  <p:transition advTm="60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6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5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6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3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3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8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rgbClr val="0000FF"/>
                </a:solidFill>
                <a:latin typeface="Garamond" pitchFamily="18" charset="0"/>
              </a:rPr>
              <a:t>CLASSIFICAZIONE DEGLI OLI DI OLIVA </a:t>
            </a:r>
            <a:br>
              <a:rPr lang="it-IT" altLang="it-IT" sz="2800" b="1" smtClean="0">
                <a:solidFill>
                  <a:srgbClr val="0000FF"/>
                </a:solidFill>
                <a:latin typeface="Garamond" pitchFamily="18" charset="0"/>
              </a:rPr>
            </a:br>
            <a:r>
              <a:rPr lang="it-IT" altLang="it-IT" sz="2400" b="1" smtClean="0">
                <a:solidFill>
                  <a:srgbClr val="0000FF"/>
                </a:solidFill>
                <a:latin typeface="Garamond" pitchFamily="18" charset="0"/>
              </a:rPr>
              <a:t>(art.118 Reg. CE 1234/2007 – Allegato XVI)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18354"/>
      </p:ext>
    </p:extLst>
  </p:cSld>
  <p:clrMapOvr>
    <a:masterClrMapping/>
  </p:clrMapOvr>
  <p:transition spd="med" advTm="90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rgbClr val="0000FF"/>
                </a:solidFill>
                <a:latin typeface="Garamond" pitchFamily="18" charset="0"/>
              </a:rPr>
              <a:t>CLASSIFICAZIONE DEGLI OLI DI OLIVA </a:t>
            </a:r>
            <a:br>
              <a:rPr lang="it-IT" altLang="it-IT" sz="2800" b="1" smtClean="0">
                <a:solidFill>
                  <a:srgbClr val="0000FF"/>
                </a:solidFill>
                <a:latin typeface="Garamond" pitchFamily="18" charset="0"/>
              </a:rPr>
            </a:br>
            <a:r>
              <a:rPr lang="it-IT" altLang="it-IT" sz="2400" b="1" smtClean="0">
                <a:solidFill>
                  <a:srgbClr val="0000FF"/>
                </a:solidFill>
                <a:latin typeface="Garamond" pitchFamily="18" charset="0"/>
              </a:rPr>
              <a:t>(art.118 Reg. CE 1234/2007 – Allegato XVI)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6891"/>
      </p:ext>
    </p:extLst>
  </p:cSld>
  <p:clrMapOvr>
    <a:masterClrMapping/>
  </p:clrMapOvr>
  <p:transition spd="med" advTm="90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>
                <a:solidFill>
                  <a:srgbClr val="0000FF"/>
                </a:solidFill>
                <a:latin typeface="Garamond" pitchFamily="18" charset="0"/>
              </a:rPr>
              <a:t>OLI DESTINATI AL CONSUMATORE FINALE</a:t>
            </a:r>
            <a:br>
              <a:rPr lang="it-IT" altLang="it-IT" sz="2800" b="1" smtClean="0">
                <a:solidFill>
                  <a:srgbClr val="0000FF"/>
                </a:solidFill>
                <a:latin typeface="Garamond" pitchFamily="18" charset="0"/>
              </a:rPr>
            </a:br>
            <a:r>
              <a:rPr lang="it-IT" altLang="it-IT" sz="2800" b="1" smtClean="0">
                <a:solidFill>
                  <a:srgbClr val="0000FF"/>
                </a:solidFill>
                <a:latin typeface="Garamond" pitchFamily="18" charset="0"/>
              </a:rPr>
              <a:t>(art.118 Reg. CE 1234/2007 – Allegato XVI)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4768"/>
      </p:ext>
    </p:extLst>
  </p:cSld>
  <p:clrMapOvr>
    <a:masterClrMapping/>
  </p:clrMapOvr>
  <p:transition spd="med" advTm="90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2670"/>
      </p:ext>
    </p:extLst>
  </p:cSld>
  <p:clrMapOvr>
    <a:masterClrMapping/>
  </p:clrMapOvr>
  <p:transition advTm="90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77717"/>
      </p:ext>
    </p:extLst>
  </p:cSld>
  <p:clrMapOvr>
    <a:masterClrMapping/>
  </p:clrMapOvr>
  <p:transition advTm="90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7124"/>
      </p:ext>
    </p:extLst>
  </p:cSld>
  <p:clrMapOvr>
    <a:masterClrMapping/>
  </p:clrMapOvr>
  <p:transition advTm="90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MISSION DELL’ICQRF</a:t>
            </a:r>
            <a:endParaRPr lang="it-IT" sz="2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8698"/>
      </p:ext>
    </p:extLst>
  </p:cSld>
  <p:clrMapOvr>
    <a:masterClrMapping/>
  </p:clrMapOvr>
  <p:transition advTm="60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866"/>
      </p:ext>
    </p:extLst>
  </p:cSld>
  <p:clrMapOvr>
    <a:masterClrMapping/>
  </p:clrMapOvr>
  <p:transition advTm="90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6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8551"/>
      </p:ext>
    </p:extLst>
  </p:cSld>
  <p:clrMapOvr>
    <a:masterClrMapping/>
  </p:clrMapOvr>
  <p:transition advTm="90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7382"/>
      </p:ext>
    </p:extLst>
  </p:cSld>
  <p:clrMapOvr>
    <a:masterClrMapping/>
  </p:clrMapOvr>
  <p:transition advTm="90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9255"/>
      </p:ext>
    </p:extLst>
  </p:cSld>
  <p:clrMapOvr>
    <a:masterClrMapping/>
  </p:clrMapOvr>
  <p:transition advTm="900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6787"/>
      </p:ext>
    </p:extLst>
  </p:cSld>
  <p:clrMapOvr>
    <a:masterClrMapping/>
  </p:clrMapOvr>
  <p:transition advTm="90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52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46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5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1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61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64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6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4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5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6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4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13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9252"/>
      </p:ext>
    </p:extLst>
  </p:cSld>
  <p:clrMapOvr>
    <a:masterClrMapping/>
  </p:clrMapOvr>
  <p:transition spd="med" advTm="90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4488"/>
      </p:ext>
    </p:extLst>
  </p:cSld>
  <p:clrMapOvr>
    <a:masterClrMapping/>
  </p:clrMapOvr>
  <p:transition spd="med" advTm="90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6706"/>
      </p:ext>
    </p:extLst>
  </p:cSld>
  <p:clrMapOvr>
    <a:masterClrMapping/>
  </p:clrMapOvr>
  <p:transition spd="med" advTm="90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Indicazione delle caratteristiche organolettiche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90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Indicazione delle caratteristiche organolettiche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99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Indicazione delle caratteristiche organolettiche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38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Indicazione delle caratteristiche organolettiche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5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Indicazione delle caratteristiche organolettiche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79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Indicazione delle caratteristiche organolettiche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2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34520"/>
      </p:ext>
    </p:extLst>
  </p:cSld>
  <p:clrMapOvr>
    <a:masterClrMapping/>
  </p:clrMapOvr>
  <p:transition advTm="600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0000"/>
                </a:solidFill>
                <a:latin typeface="Garamond" pitchFamily="18" charset="0"/>
              </a:rPr>
              <a:t>Decreto Legislativo 23 maggio 2016 n. 103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60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62924"/>
      </p:ext>
    </p:extLst>
  </p:cSld>
  <p:clrMapOvr>
    <a:masterClrMapping/>
  </p:clrMapOvr>
  <p:transition advTm="60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707"/>
      </p:ext>
    </p:extLst>
  </p:cSld>
  <p:clrMapOvr>
    <a:masterClrMapping/>
  </p:clrMapOvr>
  <p:transition advTm="60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9403"/>
      </p:ext>
    </p:extLst>
  </p:cSld>
  <p:clrMapOvr>
    <a:masterClrMapping/>
  </p:clrMapOvr>
  <p:transition advTm="60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2388"/>
      </p:ext>
    </p:extLst>
  </p:cSld>
  <p:clrMapOvr>
    <a:masterClrMapping/>
  </p:clrMapOvr>
  <p:transition advTm="600000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Presentazione su schermo (4:3)</PresentationFormat>
  <Paragraphs>11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0" baseType="lpstr">
      <vt:lpstr>Tema di Office</vt:lpstr>
      <vt:lpstr>Presentazione standard di PowerPoint</vt:lpstr>
      <vt:lpstr>Presentazione standard di PowerPoint</vt:lpstr>
      <vt:lpstr>MISSION DELL’ICQRF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CLASSIFICAZIONE DEGLI OLI DI OLIVA  (art.118 Reg. CE 1234/2007 – Allegato XVI)</vt:lpstr>
      <vt:lpstr>CLASSIFICAZIONE DEGLI OLI DI OLIVA  (art.118 Reg. CE 1234/2007 – Allegato XVI)</vt:lpstr>
      <vt:lpstr>OLI DESTINATI AL CONSUMATORE FINALE (art.118 Reg. CE 1234/2007 – Allegato XVI)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Indicazione delle caratteristiche organolettiche</vt:lpstr>
      <vt:lpstr>Indicazione delle caratteristiche organolettiche</vt:lpstr>
      <vt:lpstr>Indicazione delle caratteristiche organolettiche</vt:lpstr>
      <vt:lpstr>Indicazione delle caratteristiche organolettiche</vt:lpstr>
      <vt:lpstr>Indicazione delle caratteristiche organolettiche</vt:lpstr>
      <vt:lpstr>Indicazione delle caratteristiche organolettiche</vt:lpstr>
      <vt:lpstr>Presentazione standard di PowerPoint</vt:lpstr>
      <vt:lpstr>Decreto Legislativo 23 maggio 2016 n. 103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mariuccia</dc:creator>
  <cp:lastModifiedBy>mariuccia</cp:lastModifiedBy>
  <cp:revision>2</cp:revision>
  <dcterms:created xsi:type="dcterms:W3CDTF">2017-11-27T12:44:28Z</dcterms:created>
  <dcterms:modified xsi:type="dcterms:W3CDTF">2017-11-27T13:00:12Z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